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63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77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4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2150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65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9982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5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43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2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9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71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51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0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4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60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73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1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BF186-7717-4C56-DA02-07776AAC3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Презентация на тему:</a:t>
            </a:r>
            <a:br>
              <a:rPr lang="ru-RU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Гидрологическая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с.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Спасское-Лутовиново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ее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экологическое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состояние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0D8257-7EBC-A2D7-EAF6-FCD9F8F58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440887" cy="447094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Загрязнение вод на планете Земля принимает катастрофические размеры. Чистой воды в природе становиться все меньше. Воду необходимо экономить и беречь,   принимать различные водоохранные  меры.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проекта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Сформировать знания об источниках пресной воды и причинах ее дефицита в селе Спасское-Лутовиново. Изучить экологическое состояние пресных вод в селе.</a:t>
            </a:r>
            <a:endParaRPr lang="ru-R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1.Приобретение навыков работы с дополнительными источниками информации,  2.Использовать   художественную литературу ( произведения нашего земляка и. С. Тургенева).</a:t>
            </a:r>
            <a:endParaRPr lang="ru-R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Отрабатать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навыки исследовательской деятельности.</a:t>
            </a:r>
            <a:endParaRPr lang="ru-R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4.Обращение к  администрации 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Спасско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Лутовиновского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Сельского совета  по улучшению качества питьевой воды</a:t>
            </a:r>
            <a:endParaRPr lang="ru-R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75137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A1DD22-F2AD-9427-016E-4E9259154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 качества питьевой воды в селе Спасское-Лутовиново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A96710-C64C-7F26-FB4F-B03B99994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6926" y="1156938"/>
            <a:ext cx="665050" cy="71174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A94874-9D5C-E828-FC19-EFCFCD5A7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кипячении воды образуется очень много накипи, значит в воде много карбонатов.</a:t>
            </a:r>
          </a:p>
          <a:p>
            <a:r>
              <a:rPr lang="ru-RU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отстаивании воды в ней образовались водоросли, следовательно, в старых водопроводах находятся споры водорослей.</a:t>
            </a:r>
            <a:endParaRPr lang="ru-RU" sz="1600" dirty="0"/>
          </a:p>
          <a:p>
            <a:endParaRPr lang="ru-RU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6B14C5D-418D-50E9-EE96-90DF57D25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39" y="862149"/>
            <a:ext cx="6125529" cy="530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142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EECE8-7028-8C2C-9E97-A4E67A548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210491"/>
          </a:xfrm>
        </p:spPr>
        <p:txBody>
          <a:bodyPr/>
          <a:lstStyle/>
          <a:p>
            <a:r>
              <a:rPr lang="ru-RU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Социалогический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опрос. Довольны ли вы качеством водопроводной воды и ее поставкой к потребителю?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6F8FA3-A211-8A03-FE37-A28373D9B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281646"/>
            <a:ext cx="8596668" cy="3759716"/>
          </a:xfrm>
        </p:spPr>
        <p:txBody>
          <a:bodyPr/>
          <a:lstStyle/>
          <a:p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30 опрошенных односельчан 25 недовольны качеством поставляемой воды, так как жители нашего села страдают 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желчекаменной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почечнокаменной болезнями.  Еще больше претензий к поставке воды. Жалобы на частые перебои с водой в связи с порывами, низким давлением, так как вода не поступает на вторые этажи или течет тонкой струйкой. В летнее время, в связи с поливом огородов, населению не хватает воды, она отсутствует на вторых этажах  двухэтажных домов или поступает с перебоями.  </a:t>
            </a:r>
            <a:endParaRPr lang="ru-R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965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1B2B-7622-53E1-BBD1-05492AE4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</a:t>
            </a:r>
            <a:r>
              <a:rPr lang="ru-RU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 по экономии воды и её очистке.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7E65DA-BE06-A558-EE0D-AE88F34E7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Для полива огородов собирать дождевую воду.</a:t>
            </a:r>
            <a:endParaRPr lang="ru-R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Принимать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душ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ванную</a:t>
            </a:r>
            <a:endParaRPr lang="ru-R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При чистке зубов пользоваться стаканом с водой.</a:t>
            </a:r>
            <a:endParaRPr lang="ru-R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Пользоваться 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однорычаговым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смесителем.</a:t>
            </a:r>
            <a:endParaRPr lang="ru-R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Мыть посуду в миске с моющим средством, а затем ополаскивать под краном.</a:t>
            </a:r>
            <a:endParaRPr lang="ru-R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Непользоваться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неисправной сантехникой.</a:t>
            </a:r>
            <a:endParaRPr lang="ru-R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7.Применять бытовые фильтры.</a:t>
            </a:r>
            <a:endParaRPr lang="ru-R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704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FA151-6066-1F3B-B0AC-083D2FCB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Пути решения проблемы качества питьевой воды в с. Спасское- Лутовиново и ее подачи населению.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86A2D8-B23F-F066-81B5-756280FE7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Уменьшить нагрузку  на водокачку, включив дополнительную.</a:t>
            </a:r>
            <a:endParaRPr lang="ru-R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Заменить  старую систему водопроводов на новую.</a:t>
            </a:r>
            <a:endParaRPr lang="ru-R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Провести гидрологическую разведку наличия подземных вод в районе села или близ 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лежаших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поселений.</a:t>
            </a:r>
            <a:endParaRPr lang="ru-R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Вычистить кюветы и наладить стоки стоячей воды.</a:t>
            </a:r>
            <a:endParaRPr lang="ru-R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Обратиться в администрацию села с данными проблемами.</a:t>
            </a:r>
            <a:endParaRPr lang="ru-R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911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73854-58AC-3310-78AC-A40F65F4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</a:t>
            </a:r>
            <a:r>
              <a:rPr lang="ru-RU" sz="6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Заключение.</a:t>
            </a:r>
            <a:endParaRPr lang="ru-RU" sz="6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882E2C-0DC7-DB5C-3B97-D13F0B17A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Экологическая обстановка в прудов на территории села не вызывает тревоги.</a:t>
            </a:r>
            <a:endParaRPr lang="ru-R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Питьевая вода не всегда соответствует качеству и количеству.</a:t>
            </a:r>
            <a:endParaRPr lang="ru-R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Решение проблем с питьевой водой требует административного вмешательства.</a:t>
            </a:r>
            <a:endParaRPr lang="ru-R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Экологическое воспитание является одним из методов защиты вод.</a:t>
            </a:r>
            <a:endParaRPr lang="ru-R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84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336E8-BC4F-E7EB-81F8-7BDCD8A8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08734"/>
            <a:ext cx="8596667" cy="512746"/>
          </a:xfrm>
        </p:spPr>
        <p:txBody>
          <a:bodyPr>
            <a:normAutofit/>
          </a:bodyPr>
          <a:lstStyle/>
          <a:p>
            <a:r>
              <a:rPr lang="ru-RU" sz="2000" dirty="0"/>
              <a:t>                                        Роль грунтовых вод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C0C9E9-88A1-CE42-7043-A8C8C0303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4181992" y="4106040"/>
            <a:ext cx="2478395" cy="5127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134D3F-622C-3456-C776-3D09BE15E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5221481"/>
            <a:ext cx="8596667" cy="1469876"/>
          </a:xfrm>
        </p:spPr>
        <p:txBody>
          <a:bodyPr>
            <a:normAutofit/>
          </a:bodyPr>
          <a:lstStyle/>
          <a:p>
            <a:r>
              <a:rPr lang="ru-RU" sz="13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Однако, на территории с. Спасское- Лутовиново реки отсутствуют.  Основными водными объектами являются пруды,  которые формируются под воздействием грунтовых вод, осадков. </a:t>
            </a:r>
            <a:r>
              <a:rPr lang="en-US" sz="13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en-US" sz="13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3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строительсве</a:t>
            </a:r>
            <a:r>
              <a:rPr lang="en-US" sz="13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3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прудов</a:t>
            </a:r>
            <a:r>
              <a:rPr lang="en-US" sz="13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3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крестьяне</a:t>
            </a:r>
            <a:r>
              <a:rPr lang="en-US" sz="13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3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насыпали</a:t>
            </a:r>
            <a:r>
              <a:rPr lang="en-US" sz="13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3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плотины</a:t>
            </a:r>
            <a:r>
              <a:rPr lang="en-US" sz="13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sz="13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оврагах</a:t>
            </a:r>
            <a:r>
              <a:rPr lang="en-US" sz="13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3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3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"Ключ этот </a:t>
            </a:r>
            <a:r>
              <a:rPr lang="ru-RU" sz="13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бьеться</a:t>
            </a:r>
            <a:r>
              <a:rPr lang="ru-RU" sz="13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из расселены </a:t>
            </a:r>
            <a:r>
              <a:rPr lang="ru-RU" sz="13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берега,превратившись</a:t>
            </a:r>
            <a:r>
              <a:rPr lang="ru-RU" sz="13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мало- помалу, в небольшой, но глубокий овраг...Дубовые кусты разрослись по скатам </a:t>
            </a:r>
            <a:r>
              <a:rPr lang="ru-RU" sz="13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оврага,около</a:t>
            </a:r>
            <a:r>
              <a:rPr lang="ru-RU" sz="13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родника зеленеет короткая бархатная </a:t>
            </a:r>
            <a:r>
              <a:rPr lang="ru-RU" sz="13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травка,солнечные</a:t>
            </a:r>
            <a:r>
              <a:rPr lang="ru-RU" sz="13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лучи почти никогда не касаются его холодной серебристой влаги" ( И. С. Тургенев).</a:t>
            </a:r>
            <a:endParaRPr lang="ru-RU" sz="13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FCCE5D-9F1C-2A58-4CAE-253473355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08" y="166643"/>
            <a:ext cx="9427995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66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4CAD1-48EA-7201-1E97-0D6A3A6F7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Пруды в окрестностях села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2AEDC6-F104-9B6F-621E-B6D0764FDE01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4016918" y="1179730"/>
            <a:ext cx="165074" cy="62631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20DDCA-34E4-1CA8-EA2A-8262993B5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Пруд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Захара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получил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такое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верном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слуге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И. С.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Тургенева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Балашове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Захаре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Федоровиче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протяжении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рядом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И. С.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Тургеневым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молодые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сопровождал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своего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барина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поездках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Москву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Петербург.Когда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Захар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состарился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почти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ослеп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И. С.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позаботился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своем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верном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слуге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назначив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пожизненную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пенсию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выделив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усадьбу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прудом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недалеко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барского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смерти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слуги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пруд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берегу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которого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находилось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жилище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называться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прудом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Захара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57A514D-8B57-EBD6-FB84-C0DB7DCB5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679" y="360485"/>
            <a:ext cx="7124700" cy="626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406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8BB3A-193D-EA11-8287-A92830D22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Пруд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Савиной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24181-A30D-45CD-F1CF-EEC9299A5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19385" y="1554347"/>
            <a:ext cx="121330" cy="81904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521D5B-3036-5FE4-8A40-7A8DB00F6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азван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честь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актрисы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Марьи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Гавриловны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Савиной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расположен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музея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заповедника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AFEC65B-A45C-5835-A506-47899A1E1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1274885"/>
            <a:ext cx="6634691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26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5FDC2-C3CE-87B7-46A4-C71BCE40A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Пруд Петровский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80CF1D-5B5D-339F-4FFD-D126861CA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6755" y="1230923"/>
            <a:ext cx="4475284" cy="77178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7E53A4-96A5-2571-6891-0B1775B1B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Петровское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настоящее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деревня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носит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Передовик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здесь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была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усадьба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усадьба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отца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Тургенева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Петра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Ивановтча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Лутовинова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пруда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Петровский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пошло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названия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имения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C8A0C65-B80A-250C-58C8-58124ECBD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523" y="981908"/>
            <a:ext cx="7309675" cy="513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439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8CEB1-CFBD-2B1E-4791-F5EE1A5A7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83364"/>
          </a:xfrm>
        </p:spPr>
        <p:txBody>
          <a:bodyPr/>
          <a:lstStyle/>
          <a:p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Экологическое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прудов</a:t>
            </a:r>
            <a:endParaRPr lang="ru-RU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694BCD-7972-1325-293D-CDE0005B2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668379"/>
            <a:ext cx="8596668" cy="437298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исследовании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биоты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прудов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села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пришел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выводу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что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прудах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чистая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берегах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прудов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мусор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отсутствует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Жители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села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туристы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посещающие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музей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заповедник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им.И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С.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Тургенева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бережно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относятся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местам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отдыха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и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культурному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наследию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страны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очень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радует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600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24CC8-A716-4774-B236-142EEF83A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</a:t>
            </a:r>
            <a:r>
              <a:rPr lang="ru-RU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Артезианская вода, ее роль в жизни села</a:t>
            </a:r>
            <a:endParaRPr lang="ru-RU" b="1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5F37EE-674C-1B5D-AB0C-4D172A35E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8245" y="954882"/>
            <a:ext cx="13470161" cy="38457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3472D9-26E1-1EE1-F722-8F552D697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 источником питьевой воды для населения сел  Спасское- Лутовиново, Гущино, 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Шаломово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является артезианская вода, которую качают насосом  с глубины 100 м  и поставляют населению по системе водопроводов проложенных в пятидесятых годах прошлого века.</a:t>
            </a:r>
            <a:endParaRPr lang="ru-R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9A0BB3B-1B5D-D55B-7F63-7E6CDB05F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4" y="348457"/>
            <a:ext cx="8596667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516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CE99E-D557-CFEE-1F96-2178E2301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Проблема чистой воды.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EEA331-81A2-54E6-BA75-45EF4561E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Организм человека на 65-80  % состоит из воды в зависимости от возраста. Обновление воды происходит через каждые 5-10 дней. Она регулирует температуру тела, выводит токсины, разлагает вредные вещества. От ее качества зависит состояние организма и здоровье человека.</a:t>
            </a:r>
            <a:endParaRPr lang="ru-RU" sz="22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Вода считается качественной, если отвечает всем государственным стандартам питьевой воды. Она не должна содержать инородных веществ, примесей, бактерий, химических веществ.</a:t>
            </a:r>
            <a:endParaRPr lang="ru-RU" sz="22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Существуют определенные гигиенические нормативы- предельно допустимые концентрации (ПДК) в воде водоемов.</a:t>
            </a:r>
            <a:endParaRPr lang="ru-RU" sz="22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Некачественная вода может содержать гербициды, пестициды, нитраты, которые попадают в водоемы во время обильных осадков.</a:t>
            </a:r>
            <a:endParaRPr lang="ru-RU" sz="22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Асбест и соединения свинца попадают в водопроводную воду при подаче по трубам, что требует замены коммуникаций.</a:t>
            </a:r>
            <a:endParaRPr lang="ru-RU" sz="22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Хлор не только </a:t>
            </a:r>
            <a:r>
              <a:rPr lang="ru-RU" sz="2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обезараживает</a:t>
            </a:r>
            <a:r>
              <a:rPr lang="ru-RU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воду, но и способствует развитию аллергических реакций.</a:t>
            </a:r>
            <a:endParaRPr lang="ru-RU" sz="22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Бактерии размножаются внутри водоносных труб в результате их порывов.</a:t>
            </a:r>
            <a:endParaRPr lang="ru-RU" sz="22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534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CFC5C-41BD-84A4-B788-7F8DB84AE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Загрязнение воды в связи со стоячей водой в кюветах.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B073EE-ACDB-2BA3-2F6E-5A941965A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6019" y="868891"/>
            <a:ext cx="4915403" cy="77632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145889-06E3-56E4-7A3F-28546131C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25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время таяния льда и обильных дождей стоячая вода из кюветов при порывах в </a:t>
            </a:r>
            <a:r>
              <a:rPr lang="ru-RU" sz="25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трубопровадах</a:t>
            </a:r>
            <a:r>
              <a:rPr lang="ru-RU" sz="25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попадает в трубы с питьевой водой.</a:t>
            </a:r>
            <a:endParaRPr lang="ru-RU" sz="25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25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50 %  городских и сельских систем водоснабжения исчерпали свой </a:t>
            </a:r>
            <a:r>
              <a:rPr lang="ru-RU" sz="25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эксплутационный</a:t>
            </a:r>
            <a:r>
              <a:rPr lang="ru-RU" sz="25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ресурс и находятся в аварийно-опасном состоянии.</a:t>
            </a:r>
            <a:endParaRPr lang="ru-RU" sz="25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25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качества воды зависит  здоровье односельчан. Развитие мочекаменной, </a:t>
            </a:r>
            <a:r>
              <a:rPr lang="ru-RU" sz="25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желчекаменной</a:t>
            </a:r>
            <a:r>
              <a:rPr lang="ru-RU" sz="25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болезней, </a:t>
            </a:r>
            <a:r>
              <a:rPr lang="ru-RU" sz="25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нарущение</a:t>
            </a:r>
            <a:r>
              <a:rPr lang="ru-RU" sz="25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работы сердечно-сосудистой системы, а также заболевание хроническими нефритами все это результат употребления некачественной питьевой воды. </a:t>
            </a:r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DA3966F-376A-D03D-E925-22C6F4F98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46" y="737937"/>
            <a:ext cx="5741486" cy="555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42645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</TotalTime>
  <Words>1009</Words>
  <Application>Microsoft Office PowerPoint</Application>
  <PresentationFormat>Широкоэкранный</PresentationFormat>
  <Paragraphs>59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Аспект</vt:lpstr>
      <vt:lpstr>                             Презентация на тему: Гидрологическая система с. Спасское-Лутовиново и ее экологическое состояние.</vt:lpstr>
      <vt:lpstr>                                        Роль грунтовых вод</vt:lpstr>
      <vt:lpstr>Пруды в окрестностях села</vt:lpstr>
      <vt:lpstr>                  Пруд Савиной</vt:lpstr>
      <vt:lpstr>         Пруд Петровский</vt:lpstr>
      <vt:lpstr>                                     Экологическое состояние прудов</vt:lpstr>
      <vt:lpstr>                                Артезианская вода, ее роль в жизни села</vt:lpstr>
      <vt:lpstr>                                  Проблема чистой воды.</vt:lpstr>
      <vt:lpstr>Загрязнение воды в связи со стоячей водой в кюветах.</vt:lpstr>
      <vt:lpstr>Исследование качества питьевой воды в селе Спасское-Лутовиново</vt:lpstr>
      <vt:lpstr>Социалогический опрос. Довольны ли вы качеством водопроводной воды и ее поставкой к потребителю?</vt:lpstr>
      <vt:lpstr>                        Рекомендации по экономии воды и её очистке.</vt:lpstr>
      <vt:lpstr>Пути решения проблемы качества питьевой воды в с. Спасское- Лутовиново и ее подачи населению.</vt:lpstr>
      <vt:lpstr>                                   Заключение.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Презентация на тему: Гидрологическая система с. Спасское-Лутовиново и ее экологическое состояние.</dc:title>
  <dc:creator>user1</dc:creator>
  <cp:lastModifiedBy>user1</cp:lastModifiedBy>
  <cp:revision>1</cp:revision>
  <dcterms:created xsi:type="dcterms:W3CDTF">2023-10-18T13:34:47Z</dcterms:created>
  <dcterms:modified xsi:type="dcterms:W3CDTF">2023-10-18T15:15:50Z</dcterms:modified>
</cp:coreProperties>
</file>