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08364-E7BE-B574-E1D8-CCADA9AD5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E9A55A-C05B-7DDE-7205-43B730106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798D9E-D440-CC3D-29CD-5948E1CE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AFBD-A8FD-49FF-A55E-544365B1C1D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0FCFEA-89A1-9207-6D05-9009EEC92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844326-8676-7944-D3AB-18C353D7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292E-BDD8-42D0-A253-BED56759F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1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4FEAB-E63B-C385-1C61-3846D406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E70735-9B9C-0C7C-CB26-F05C95F3C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57FF4B-E7D1-685E-FF88-CA75123F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AFBD-A8FD-49FF-A55E-544365B1C1D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EB7BB7-3C15-3724-913E-7F9D81F7C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41598E-B0D2-AEF3-D550-08508EEA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292E-BDD8-42D0-A253-BED56759F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60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F26D7E-4E85-BE12-8FC0-5380836A8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90B005-6C3E-459A-E18C-B160355D6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9BF6D-229C-C4D5-6D6E-B026EF04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AFBD-A8FD-49FF-A55E-544365B1C1D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3C7A1C-5481-3C0C-6A73-80CFDCD8D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ED96A-EA55-39FC-A354-DDC630B9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292E-BDD8-42D0-A253-BED56759F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89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9139F-33AC-E111-96BA-B770885A6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A8A18-4005-F3D5-3C23-DCDD1B569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6FE10F-2EAF-95FE-21B3-F26D46688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AFBD-A8FD-49FF-A55E-544365B1C1D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0FC814-F45D-B72E-53E8-C3FB26EE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8548E6-0DD6-75F5-782C-02ED9C2A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292E-BDD8-42D0-A253-BED56759F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CC46E-3F79-2760-BAA3-438F1214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281EFD-C770-0CBF-B96A-E90860CBC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726986-40FF-2C3C-F5FB-B6C3A4DF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AFBD-A8FD-49FF-A55E-544365B1C1D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462A5E-CC19-EE27-9518-49FE8D63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E50D88-5373-D20F-A8FE-7D20228A4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292E-BDD8-42D0-A253-BED56759F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3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29884-CC07-7676-856E-BC2C14981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677BFC-C34B-389F-673A-42BB6990A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983B3E-79FA-9DC5-EB56-942B748F9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17764C-5EEA-3F2C-1D27-A454A1EA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AFBD-A8FD-49FF-A55E-544365B1C1D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D6387-B875-6867-6F6F-0B9FD8BD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AF2282-DC51-6B73-B098-77662618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292E-BDD8-42D0-A253-BED56759F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71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B95A9-D747-3B16-A508-71E7338B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CE0DE7-07ED-272E-C9BF-9F7E686B0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C8706B-95D8-0EE6-206D-5A2911675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FF2045-784E-9859-8F3E-BA9E98B8C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0A524E2-4367-1D9A-2984-BD4ADA50D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1F5089-19C0-6392-080E-75B276FB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AFBD-A8FD-49FF-A55E-544365B1C1D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7BB933-F0B4-38C2-51B1-643259A04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30A26E-8866-A261-6446-CF759D190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292E-BDD8-42D0-A253-BED56759F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11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AE8EB-C498-00C5-691D-40373708F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A7B85E-67B7-CEA6-C90F-A40578E4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AFBD-A8FD-49FF-A55E-544365B1C1D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974D4F-7DE2-B350-E556-C725F74C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57B7D8-2D6D-5CFB-8638-8535A7D4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292E-BDD8-42D0-A253-BED56759F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2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B4D71C-13E6-2847-9BD5-8B34EB097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AFBD-A8FD-49FF-A55E-544365B1C1D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AE1F6E-E101-4D35-9158-43CB23ED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66CA76-45DF-13BF-D7E9-83DA86E3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292E-BDD8-42D0-A253-BED56759F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6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AF61B-85D6-FA3C-77CE-18E3BE99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5CDDCD-8716-0BE4-6D27-26179D6A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609D5-E708-5A48-0D6C-A03068C2E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4359D5-C572-9AF3-0BAC-AEC18D97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AFBD-A8FD-49FF-A55E-544365B1C1D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D0355B-9BAF-6F98-F02D-58B195304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9B7BB-2ABC-EB64-5986-177F2202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292E-BDD8-42D0-A253-BED56759F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8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EBCDF-97ED-A25C-E430-C5AB5E8A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AA2236-B7FC-AAEF-C45C-40191845E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88B651-39AA-A8BB-975F-EB088CB7B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08D718-BFBF-3770-6909-29A59ED4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AFBD-A8FD-49FF-A55E-544365B1C1D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E371DD-7213-1C49-0B09-8DA31E77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F9944E-A4D9-7A00-A7A2-F50696CE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292E-BDD8-42D0-A253-BED56759F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1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69170-63E8-EB27-303B-587BF131B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014327-BB3B-A843-159F-5772EE89F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1BCEA8-8208-E0E2-4BE3-9D4358358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5AFBD-A8FD-49FF-A55E-544365B1C1DF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92337-E6B3-75D8-6DBC-B1489D3AA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0368A-0AE2-1D31-067E-32C35DF45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D292E-BDD8-42D0-A253-BED56759F4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93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67411-BDE7-EC4A-33AA-C8BC16CFB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9589"/>
            <a:ext cx="9584602" cy="271604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000" b="1" dirty="0">
                <a:ln/>
                <a:solidFill>
                  <a:schemeClr val="accent4"/>
                </a:solidFill>
              </a:rPr>
              <a:t>Памятные места в городе Мценске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BD8AB9-FFEB-A4AB-1DFC-61AE935A2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7013" y="869133"/>
            <a:ext cx="5296277" cy="5889278"/>
          </a:xfrm>
        </p:spPr>
        <p:txBody>
          <a:bodyPr>
            <a:normAutofit/>
          </a:bodyPr>
          <a:lstStyle/>
          <a:p>
            <a:pPr algn="just"/>
            <a:r>
              <a:rPr lang="ru-RU" sz="180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oid Sans"/>
              </a:rPr>
              <a:t>Впервые город Мценск был упомянут в Никоновской летописи в 1146 году. В те времена он входил в состав Черниговского княжества. В 1238 году город был полностью разрушен Батыевым нашествием монголо-татар. А периодические грабительские набеги татар крымских на Мценск продолжались ещё на протяжении </a:t>
            </a:r>
            <a:r>
              <a:rPr lang="ru-RU" sz="240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</a:t>
            </a:r>
            <a:r>
              <a:rPr lang="ru-RU" sz="180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oid Sans"/>
              </a:rPr>
              <a:t> столетий – вплоть до XVI века.</a:t>
            </a:r>
            <a:endParaRPr lang="ru-RU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/>
            <a:endParaRPr lang="ru-RU" sz="1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B99EAD7-0BBC-FBE7-54B7-0FFFC06B9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" y="371193"/>
            <a:ext cx="6228784" cy="648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12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6EE3A-0DAB-1D73-00BA-C901322C361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Droid Sans"/>
              </a:rPr>
              <a:t>«Дом со львами»</a:t>
            </a:r>
            <a:br>
              <a:rPr lang="ru-RU" b="0" i="0" dirty="0">
                <a:solidFill>
                  <a:srgbClr val="111111"/>
                </a:solidFill>
                <a:effectLst/>
                <a:latin typeface="Droid Sans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4A2205-7B11-6694-4C4E-0E7DFE3D1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oid Sans"/>
              </a:rPr>
              <a:t>Весьма примечательным зданием в центре Мценска, на улице Ленина, является «Дом со львами», украшенный скульптурными фигурами «царя зверей». Это памятник архитектуры конца XVIII века – купеческий особняк, который принадлежал С.Н. Шеншину и его потомкам, и упоминался в произведениях известного поэта Афанасия Фета (также выходца из этой богатой семьи).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42" name="Picture 2" descr="«Дом со львами»">
            <a:extLst>
              <a:ext uri="{FF2B5EF4-FFF2-40B4-BE49-F238E27FC236}">
                <a16:creationId xmlns:a16="http://schemas.microsoft.com/office/drawing/2014/main" id="{F3AE9613-68D5-BDBA-62A2-F2E37CDA3BB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78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DD169-3DB2-74E7-9B3D-7063249455F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Droid Sans"/>
              </a:rPr>
              <a:t>Памятник Ивану Тургеневу</a:t>
            </a:r>
            <a:br>
              <a:rPr lang="ru-RU" b="0" i="0" dirty="0">
                <a:solidFill>
                  <a:srgbClr val="111111"/>
                </a:solidFill>
                <a:effectLst/>
                <a:latin typeface="Droid Sans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55801F-6AC9-EBE4-5B56-20C0D1046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oid Sans"/>
              </a:rPr>
              <a:t>Скульптура великого русского писателя, изображённого в полный рост, имеет высоту в семь метров и украшает Центральный парк культуры и отдыха.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266" name="Picture 2" descr="Памятник Ивану Тургеневу">
            <a:extLst>
              <a:ext uri="{FF2B5EF4-FFF2-40B4-BE49-F238E27FC236}">
                <a16:creationId xmlns:a16="http://schemas.microsoft.com/office/drawing/2014/main" id="{35462493-CB42-2DB6-C23E-6F96EDA0A4B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r="77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88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79BCF-DFD5-9932-D030-6B3F5083480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Droid Sans"/>
              </a:rPr>
              <a:t>Памятник Афанасию Фету</a:t>
            </a:r>
            <a:br>
              <a:rPr lang="ru-RU" b="0" i="0" dirty="0">
                <a:solidFill>
                  <a:srgbClr val="111111"/>
                </a:solidFill>
                <a:effectLst/>
                <a:latin typeface="Droid Sans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FDF0D0-E904-4534-A1E4-76511E80E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oid Sans"/>
              </a:rPr>
              <a:t>Многое связывало с Мценском не только писателя Ивана Тургенева, но и поэта Афанасия Фета, который происходил из богатого купеческого рода Шеншиных,. Фет родился в Мценском уезде, и неоднократно бывал в самом городе и его окрестностях – в гостях у своих родственников и друзей. Бюст этого известного русского поэта был установлен в сквере по соседству с тем домом, в котором останавливался Фет во время своих приездов в Мценск.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290" name="Picture 2" descr="Памятник Афанасию Фету">
            <a:extLst>
              <a:ext uri="{FF2B5EF4-FFF2-40B4-BE49-F238E27FC236}">
                <a16:creationId xmlns:a16="http://schemas.microsoft.com/office/drawing/2014/main" id="{C0134012-F9A7-B2A5-50D3-E71C3F9328F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8" r="1435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414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F180D-2384-1D0B-671A-4656036C77C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Droid Sans"/>
              </a:rPr>
              <a:t>Памятная стела «850 лет Мценску»</a:t>
            </a:r>
            <a:br>
              <a:rPr lang="ru-RU" b="0" i="0" dirty="0">
                <a:solidFill>
                  <a:srgbClr val="111111"/>
                </a:solidFill>
                <a:effectLst/>
                <a:latin typeface="Droid Sans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106F18-DB21-B950-84BC-9BB9018F5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oid Sans"/>
              </a:rPr>
              <a:t>В канун празднования очередного юбилея города, в 1996 году, в Мценске установили памятник, призванный подчеркнуть древность и богатую историю этого города. Памятная стела представляет собою белую колонну с гербом города и серебристой фигурой Ники, античного символа победы.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314" name="Picture 2" descr="Памятная стела «850 лет Мценску»">
            <a:extLst>
              <a:ext uri="{FF2B5EF4-FFF2-40B4-BE49-F238E27FC236}">
                <a16:creationId xmlns:a16="http://schemas.microsoft.com/office/drawing/2014/main" id="{C1EA1677-19A7-C0A9-B9C4-EA3787A0BDD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r="78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4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4AE13-C874-D6DB-3C7F-8FE63F62033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i="0" dirty="0">
                <a:ln/>
                <a:solidFill>
                  <a:schemeClr val="accent4"/>
                </a:solidFill>
                <a:latin typeface="Droid Sans"/>
              </a:rPr>
              <a:t>Памятники Мценска</a:t>
            </a:r>
            <a:br>
              <a:rPr lang="ru-RU" b="1" i="0" dirty="0">
                <a:ln/>
                <a:solidFill>
                  <a:schemeClr val="accent4"/>
                </a:solidFill>
                <a:latin typeface="Droid Sans"/>
              </a:rPr>
            </a:br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B904BF-5EDC-D4BD-5836-A0CF96B00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oid Sans"/>
              </a:rPr>
              <a:t>Мемориал, посвящённый защитникам Мценска, павшим в боях при обороне города в 1941 году, стоит на северной окраине города. В его составе – реактивная миномётная установка БМ-13 «Катюша» и два артиллерийских орудия ЗиС-3. По краям мемориала установлены две стелы с изображением Ордена Отечественной войны. Рядом с пушками – памятные таблички с фамилиями советских бойцов, которые погибли в боях за Мценск.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Мемориал защитникам города">
            <a:extLst>
              <a:ext uri="{FF2B5EF4-FFF2-40B4-BE49-F238E27FC236}">
                <a16:creationId xmlns:a16="http://schemas.microsoft.com/office/drawing/2014/main" id="{2A4BD305-B7D6-E051-18E6-1FB216ED4C6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r="7845"/>
          <a:stretch>
            <a:fillRect/>
          </a:stretch>
        </p:blipFill>
        <p:spPr bwMode="auto">
          <a:xfrm>
            <a:off x="5180013" y="992188"/>
            <a:ext cx="617220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68FCB-8484-69AA-98EF-91EAC0B70C8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Droid Sans"/>
              </a:rPr>
              <a:t>Паровоз-памятник Л-1822</a:t>
            </a:r>
            <a:br>
              <a:rPr lang="ru-RU" b="0" i="0" dirty="0">
                <a:solidFill>
                  <a:srgbClr val="111111"/>
                </a:solidFill>
                <a:effectLst/>
                <a:latin typeface="Droid Sans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5B856F-45E0-1E27-B0F2-2A29518FE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oid Sans"/>
              </a:rPr>
              <a:t>Паровоз-памятник Л-1822 был установлен в Мценске, на городской привокзальной площади, 20 июля 2003 года. Это паровоз 1952 года выпуска, Коломенского завода. Этот памятник является достойным напоминанием о подвигах железнодорожников – участников Великой Отечественной войны. В освобождении Мценска от немецко-фашистских оккупантов принимали участие бронепоезда, носившие старорусские названия – «Илья Муромец» и «Кузьма Минин».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Паровоз-памятник Л-1822">
            <a:extLst>
              <a:ext uri="{FF2B5EF4-FFF2-40B4-BE49-F238E27FC236}">
                <a16:creationId xmlns:a16="http://schemas.microsoft.com/office/drawing/2014/main" id="{D20A8A86-E87A-C6D8-58A7-C93FD04AB28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r="77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04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4081A-C246-C537-21F0-8F5D676043B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Танк Т-34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D25839-8FB2-3207-7F67-BCCD4B26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0" i="0" dirty="0">
                <a:solidFill>
                  <a:srgbClr val="000080"/>
                </a:solidFill>
                <a:effectLst/>
                <a:latin typeface="PT Serif" panose="020A0603040505020204" pitchFamily="18" charset="-52"/>
              </a:rPr>
              <a:t>«На одном из особенно людных мест в центре города, между зданиями городской и районной администрации, узлом связи и многоэтажными жилыми домами, длительное время пустовала довольно значительная территория.</a:t>
            </a:r>
            <a:br>
              <a:rPr lang="ru-RU" dirty="0"/>
            </a:br>
            <a:r>
              <a:rPr lang="ru-RU" b="0" i="0" dirty="0">
                <a:solidFill>
                  <a:srgbClr val="000080"/>
                </a:solidFill>
                <a:effectLst/>
                <a:latin typeface="PT Serif" panose="020A0603040505020204" pitchFamily="18" charset="-52"/>
              </a:rPr>
              <a:t>Сотни людей по велению своих сердец пришли сюда весной 1975 года, чтобы облагородить сквер, высадить деревья, уложить специально изготовленные плиты. На высокий постамент была водружена знаменитая «тридцатьчетверка» - в честь танкистов первой гвардейской бригады, защищавших Мценск.»</a:t>
            </a: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136D0A-4CC8-A83F-ABCB-FC3FB1EF9FF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r="79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D0D53-5037-E124-BA02-1D8A04AA980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Droid Sans"/>
              </a:rPr>
              <a:t>Мемориалы танкистов-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Droid Sans"/>
              </a:rPr>
              <a:t>первогвардейцев</a:t>
            </a:r>
            <a:br>
              <a:rPr lang="ru-RU" b="0" i="0" dirty="0">
                <a:solidFill>
                  <a:srgbClr val="111111"/>
                </a:solidFill>
                <a:effectLst/>
                <a:latin typeface="Droid Sans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17DB83-CE23-F072-68B9-8027CA8D4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oid Sans"/>
              </a:rPr>
              <a:t>В</a:t>
            </a:r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oid Sans"/>
              </a:rPr>
              <a:t> боях под Мценском в октябре 1941 года родилась танковая Гвардия. 11 ноября 1941 года приказом № 337 за отважные и умелые действия под Орлом и Мценском 4-я танковая бригада генерала Катукова получила почетное звание «Гвардейская» и была переименована в 1-ю Гвардейскую танковую бригаду. Она стала первым гвардейским танковым соединением РККА.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122" name="Picture 2" descr="Мемориалы танкистов-первогвардейцев">
            <a:extLst>
              <a:ext uri="{FF2B5EF4-FFF2-40B4-BE49-F238E27FC236}">
                <a16:creationId xmlns:a16="http://schemas.microsoft.com/office/drawing/2014/main" id="{17504DF2-6AD8-9C8B-DB72-8D50E42D6C3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3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FE56F-3071-25F9-7040-72943968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457200"/>
            <a:ext cx="3932237" cy="1600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/>
                <a:solidFill>
                  <a:schemeClr val="accent4"/>
                </a:solidFill>
              </a:rPr>
              <a:t>Памятники архитектуры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CE7F79-BFE8-E598-B9E8-B9F1BC447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oid Sans"/>
              </a:rPr>
              <a:t>Церковь Введения во храм Пресвятой Богородицы (Петропавловский собор) Этот православный храм, выполненный в стиле московского зодчества XVII века, появился в городе Мценске в 1680 году. Изначально данная церковь имела три предела, освящённые в честь Введения Пресвятой Богородицы и апостолов Петра и Павла. Отсюда и повелась двойственность названия храма. Этот, по-видимому, старейший из храмов города действует до сих пор. А также он является единственной на территории всей Орловской области церковью, которая никогда не прекращала своей работы, даже в советский период.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146" name="Picture 2" descr="Церковь Введения во храм Пресвятой Богородицы (Петропавловский собор)">
            <a:extLst>
              <a:ext uri="{FF2B5EF4-FFF2-40B4-BE49-F238E27FC236}">
                <a16:creationId xmlns:a16="http://schemas.microsoft.com/office/drawing/2014/main" id="{93C75D34-949B-C7BF-3B6A-928B6CE64CE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8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E45DF-3514-A350-C97E-09F92C13DCF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Droid Sans"/>
              </a:rPr>
              <a:t>Свято-Троицкая церковь</a:t>
            </a:r>
            <a:br>
              <a:rPr lang="ru-RU" b="0" i="0" dirty="0">
                <a:solidFill>
                  <a:srgbClr val="111111"/>
                </a:solidFill>
                <a:effectLst/>
                <a:latin typeface="Droid Sans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D58644-9003-C6E1-7297-7B2F837B7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oid Sans"/>
              </a:rPr>
              <a:t>В дореволюционные времена центральная часть города Мценска называлась Новым посадом. Его главным храмом на долгие годы стала Свято-Троицкая православная церковь. Она была построена в 1760 / 1770-х годах, на деньги купцов </a:t>
            </a:r>
            <a:r>
              <a:rPr lang="ru-RU" i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oid Sans"/>
              </a:rPr>
              <a:t>Иноземцевых</a:t>
            </a:r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oid Sans"/>
              </a:rPr>
              <a:t>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0" name="Picture 2" descr="Свято-Троицкая церковь">
            <a:extLst>
              <a:ext uri="{FF2B5EF4-FFF2-40B4-BE49-F238E27FC236}">
                <a16:creationId xmlns:a16="http://schemas.microsoft.com/office/drawing/2014/main" id="{40A57366-C5D7-D16E-FF91-F7E421EEBC0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r="77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34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2128A-8937-3866-C968-FAFB2B4E074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Droid Sans"/>
              </a:rPr>
              <a:t>Часовня Николая Чудотворца</a:t>
            </a:r>
            <a:br>
              <a:rPr lang="ru-RU" b="0" i="0" dirty="0">
                <a:solidFill>
                  <a:srgbClr val="111111"/>
                </a:solidFill>
                <a:effectLst/>
                <a:latin typeface="Droid Sans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E266D9-514B-3DAB-E83F-27A286073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oid Sans"/>
              </a:rPr>
              <a:t>В истории города Мценска было целых два храма, посвящённых святому Николаю Чудотворцу. Однако ни один из них до наших дней не сохранился. Строительство самого старинного Никольского собора датируется 70-80-ми годами XVII века. «Преемником» этой обвешавшей от времени старой церкви стал храм, возведённый на том же самом месте в 1841 году. Однако с приходом воинствующего советского атеизма, в 1930-х годах, он был разрушен до основания. В 1996 году, в канун 850-летнего юбилея города, в память об обоих прежних Никольских храмах была построена небольшая красивая часовенка, которая теперь украшает историческое «храмовое место» города.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194" name="Picture 2" descr="Часовня Николая Чудотворца">
            <a:extLst>
              <a:ext uri="{FF2B5EF4-FFF2-40B4-BE49-F238E27FC236}">
                <a16:creationId xmlns:a16="http://schemas.microsoft.com/office/drawing/2014/main" id="{E3811EA5-D681-EA73-4AFF-A76A2721015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r="6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8F628-B9CD-C285-0B5D-636E9C78EBE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Droid Sans"/>
              </a:rPr>
              <a:t>Торговые ряды</a:t>
            </a:r>
            <a:br>
              <a:rPr lang="ru-RU" b="0" i="0" dirty="0">
                <a:solidFill>
                  <a:srgbClr val="111111"/>
                </a:solidFill>
                <a:effectLst/>
                <a:latin typeface="Droid Sans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D3F696-CDAD-567D-35B0-F9508C64A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oid Sans"/>
              </a:rPr>
              <a:t>Центральная площадь города, в наши дни носящая имя В.И. Ленина, до революции именовалась Хлебной и была торговой. Фасадом на неё выходит здание торговых рядов. Оно состоит из двух одноэтажных торговых корпусов и является образцом архитектуры классицизма XIX века. С востока и с запада фасады эти оформлены красивыми арочными галереями. В 1950-х годах была произведена реставрация здания и его реконструировали, достроив второй этаж.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218" name="Picture 2" descr="Торговые ряды">
            <a:extLst>
              <a:ext uri="{FF2B5EF4-FFF2-40B4-BE49-F238E27FC236}">
                <a16:creationId xmlns:a16="http://schemas.microsoft.com/office/drawing/2014/main" id="{0FC37C8C-6E6D-ADB7-4A4C-BE02C786095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r="194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9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879</Words>
  <Application>Microsoft Office PowerPoint</Application>
  <PresentationFormat>Широкоэкранный</PresentationFormat>
  <Paragraphs>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Droid Sans</vt:lpstr>
      <vt:lpstr>PT Serif</vt:lpstr>
      <vt:lpstr>Times New Roman</vt:lpstr>
      <vt:lpstr>Тема Office</vt:lpstr>
      <vt:lpstr>Памятные места в городе Мценске</vt:lpstr>
      <vt:lpstr>Памятники Мценска </vt:lpstr>
      <vt:lpstr>Паровоз-памятник Л-1822 </vt:lpstr>
      <vt:lpstr>Танк Т-34</vt:lpstr>
      <vt:lpstr>Мемориалы танкистов-первогвардейцев </vt:lpstr>
      <vt:lpstr>Памятники архитектуры</vt:lpstr>
      <vt:lpstr>Свято-Троицкая церковь </vt:lpstr>
      <vt:lpstr>Часовня Николая Чудотворца </vt:lpstr>
      <vt:lpstr>Торговые ряды </vt:lpstr>
      <vt:lpstr>«Дом со львами» </vt:lpstr>
      <vt:lpstr>Памятник Ивану Тургеневу </vt:lpstr>
      <vt:lpstr>Памятник Афанасию Фету </vt:lpstr>
      <vt:lpstr>Памятная стела «850 лет Мценску»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2</cp:revision>
  <dcterms:created xsi:type="dcterms:W3CDTF">2023-10-14T11:02:41Z</dcterms:created>
  <dcterms:modified xsi:type="dcterms:W3CDTF">2023-10-16T16:08:24Z</dcterms:modified>
</cp:coreProperties>
</file>